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8D7FB-EF8D-9042-B9E4-46190E698C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E246F9-2073-C245-B5B2-65DA3290A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B804D-FE83-8249-9722-6A473FC4A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DE8E-1932-1944-A79A-119FAFEB70A4}" type="datetimeFigureOut">
              <a:rPr lang="en-US" smtClean="0"/>
              <a:t>3/3/19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7CC2D-C3A0-6248-B7AC-BCA0431A4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2AD12-5C1A-B84C-B3BB-C1C882F4E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6ADC7-8D6E-2C47-9FC8-1A606BC69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48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D699A-7DCA-0148-8FD8-36DC6F154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1D2969-8F9F-2741-97E9-08FEADD565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0B917-9EC8-9E41-A09D-4CB17983E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DE8E-1932-1944-A79A-119FAFEB70A4}" type="datetimeFigureOut">
              <a:rPr lang="en-US" smtClean="0"/>
              <a:t>3/3/19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4D2F62-62AF-FC49-949F-1ED281A6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B8353-BAA3-174D-91AD-09B7C92EC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6ADC7-8D6E-2C47-9FC8-1A606BC69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9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C4880F-BF71-C548-9D05-CF22530DB9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1C20B3-6808-B748-A001-61AB85306F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A7992-A1F5-D942-9BF3-305EDA2C3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DE8E-1932-1944-A79A-119FAFEB70A4}" type="datetimeFigureOut">
              <a:rPr lang="en-US" smtClean="0"/>
              <a:t>3/3/19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F4505-BD34-254B-8DC9-CB5AD8F42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499D7-6282-2E42-BA33-D2671E4E7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6ADC7-8D6E-2C47-9FC8-1A606BC69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50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8054D-65E0-F442-85FD-E6C784680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DCEB7-4AD5-9746-88C0-8E36EADCB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38AF6-48FA-F24E-9864-8DF32DA40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DE8E-1932-1944-A79A-119FAFEB70A4}" type="datetimeFigureOut">
              <a:rPr lang="en-US" smtClean="0"/>
              <a:t>3/3/19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00F57-E0E9-6645-BA6F-8FDE3F4D9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C3841-E264-B446-8A80-C30D37106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6ADC7-8D6E-2C47-9FC8-1A606BC69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902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17AAC-2E6B-AD4D-9115-FE90F2B4A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ABE84-B70D-6340-BB97-CF865A257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639A6-8EC8-7D4B-A1F3-80442AA4F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DE8E-1932-1944-A79A-119FAFEB70A4}" type="datetimeFigureOut">
              <a:rPr lang="en-US" smtClean="0"/>
              <a:t>3/3/19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F7B20-D41F-D54A-A6C7-6CE538A36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7A055-1326-CC48-AB1E-40569317D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6ADC7-8D6E-2C47-9FC8-1A606BC69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759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58344-3EFF-9344-A646-94B33ADF1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BBB4E-09B1-7D44-B5E6-D549B5B16A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36C2C7-15FA-3F48-99D8-5901C1463F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BD5A3-47C7-4741-9551-C704ACE7C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DE8E-1932-1944-A79A-119FAFEB70A4}" type="datetimeFigureOut">
              <a:rPr lang="en-US" smtClean="0"/>
              <a:t>3/3/19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1F074A-A084-CC4D-A792-EC96B2A57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9945FE-7334-F141-AEFE-EBA3091A3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6ADC7-8D6E-2C47-9FC8-1A606BC69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450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DA80E-3866-1145-ACC8-FFF99CA7E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F48B2-2F98-A44E-8009-9B6BA9920B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5FC832-5C88-0F48-ADD9-D112E560F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B7FD4B-9AFE-7444-AD9F-AE439BD181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47AAE6-6874-9F4F-9A2C-352F08C5C8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27F600-E972-B14C-8492-A0E90CC02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DE8E-1932-1944-A79A-119FAFEB70A4}" type="datetimeFigureOut">
              <a:rPr lang="en-US" smtClean="0"/>
              <a:t>3/3/19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DA4C78-0C54-0B49-B623-599C30891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0444BA-0F89-DF42-A1F3-030A4D80E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6ADC7-8D6E-2C47-9FC8-1A606BC69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714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3AB55-D096-904A-8299-A9B6E2F7F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A33D0C-B56F-E84F-BDFE-982721567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DE8E-1932-1944-A79A-119FAFEB70A4}" type="datetimeFigureOut">
              <a:rPr lang="en-US" smtClean="0"/>
              <a:t>3/3/19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E5392-0AB6-B943-AEE8-0D9EB1553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E7FAB-D2A1-FF41-B31B-B9F8F339C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6ADC7-8D6E-2C47-9FC8-1A606BC69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351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4CCA64-9632-D544-9727-4AEF9C494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DE8E-1932-1944-A79A-119FAFEB70A4}" type="datetimeFigureOut">
              <a:rPr lang="en-US" smtClean="0"/>
              <a:t>3/3/19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3D30BC-C450-F542-8235-E4A7AE27D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2483F-207B-4E4B-95F1-D42A69228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6ADC7-8D6E-2C47-9FC8-1A606BC69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41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0159F-208A-2B48-88DD-24FCB0045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F71DF-B55A-9E48-B2AD-A3F4AC3BE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F91C60-4356-A24B-93AA-9E69D2010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D3584A-D414-C344-BD0C-580B18197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DE8E-1932-1944-A79A-119FAFEB70A4}" type="datetimeFigureOut">
              <a:rPr lang="en-US" smtClean="0"/>
              <a:t>3/3/19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C8A420-15D0-5348-828B-A5F9475B3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52040A-20F1-5740-B2EA-0F5DB2995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6ADC7-8D6E-2C47-9FC8-1A606BC69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928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5A890-C35C-9244-A868-B8CA8D93E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839C58-5849-7B44-89B9-23C47033E5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56082-297F-4D44-9B1A-6BBDE9FB06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B64F2-C0F6-E24F-A6BD-500BF31DF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DE8E-1932-1944-A79A-119FAFEB70A4}" type="datetimeFigureOut">
              <a:rPr lang="en-US" smtClean="0"/>
              <a:t>3/3/19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90DC44-4D1E-8A47-8694-9C16D6013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D466C0-1659-0943-A99B-29B54E007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6ADC7-8D6E-2C47-9FC8-1A606BC69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56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C5F8FF-5720-A14C-B73D-FCAF7D409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3AB95D-C5D4-4A43-A425-662753FB9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57DA3-EA97-D041-8888-4CF62D1459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9DE8E-1932-1944-A79A-119FAFEB70A4}" type="datetimeFigureOut">
              <a:rPr lang="en-US" smtClean="0"/>
              <a:t>3/3/19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B6F3B-56D9-2648-A182-1470AC2B62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7D49CE-6FF4-794C-9AB9-1E651EB306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6ADC7-8D6E-2C47-9FC8-1A606BC69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90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1064B3-1F64-0B45-870B-D9CE537266F1}"/>
              </a:ext>
            </a:extLst>
          </p:cNvPr>
          <p:cNvSpPr txBox="1"/>
          <p:nvPr/>
        </p:nvSpPr>
        <p:spPr>
          <a:xfrm>
            <a:off x="573206" y="477672"/>
            <a:ext cx="92957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The Jasper Ridge Global Change Experiment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7FB599-658B-454E-A6F7-5F58B0563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991" y="1378424"/>
            <a:ext cx="6723797" cy="504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18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1064B3-1F64-0B45-870B-D9CE537266F1}"/>
              </a:ext>
            </a:extLst>
          </p:cNvPr>
          <p:cNvSpPr txBox="1"/>
          <p:nvPr/>
        </p:nvSpPr>
        <p:spPr>
          <a:xfrm>
            <a:off x="573206" y="477672"/>
            <a:ext cx="65466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The Jasper Ridge GCE: location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7DE752-A0FC-2941-9B13-89D7E871E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70" y="1301180"/>
            <a:ext cx="4958911" cy="52202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64AD2D-0271-994A-8B22-AAD3CCD92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481" y="2756846"/>
            <a:ext cx="4556164" cy="35052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2B6834-532C-4947-B6D1-3EFA3FAF7E92}"/>
              </a:ext>
            </a:extLst>
          </p:cNvPr>
          <p:cNvSpPr txBox="1"/>
          <p:nvPr/>
        </p:nvSpPr>
        <p:spPr>
          <a:xfrm>
            <a:off x="8218678" y="3434260"/>
            <a:ext cx="35245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Annual grassland</a:t>
            </a:r>
          </a:p>
          <a:p>
            <a:r>
              <a:rPr lang="en-US" sz="2800" dirty="0">
                <a:solidFill>
                  <a:srgbClr val="7030A0"/>
                </a:solidFill>
              </a:rPr>
              <a:t>Mediterranean climate</a:t>
            </a:r>
          </a:p>
        </p:txBody>
      </p:sp>
    </p:spTree>
    <p:extLst>
      <p:ext uri="{BB962C8B-B14F-4D97-AF65-F5344CB8AC3E}">
        <p14:creationId xmlns:p14="http://schemas.microsoft.com/office/powerpoint/2010/main" val="2050590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1064B3-1F64-0B45-870B-D9CE537266F1}"/>
              </a:ext>
            </a:extLst>
          </p:cNvPr>
          <p:cNvSpPr txBox="1"/>
          <p:nvPr/>
        </p:nvSpPr>
        <p:spPr>
          <a:xfrm>
            <a:off x="573206" y="477672"/>
            <a:ext cx="71901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The Jasper Ridge GCE: treatments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2B6834-532C-4947-B6D1-3EFA3FAF7E92}"/>
              </a:ext>
            </a:extLst>
          </p:cNvPr>
          <p:cNvSpPr txBox="1"/>
          <p:nvPr/>
        </p:nvSpPr>
        <p:spPr>
          <a:xfrm>
            <a:off x="8396099" y="1556821"/>
            <a:ext cx="2739404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CO2 (FACE)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rgbClr val="7030A0"/>
                </a:solidFill>
              </a:rPr>
              <a:t>Ambient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rgbClr val="7030A0"/>
                </a:solidFill>
              </a:rPr>
              <a:t>680 ppm</a:t>
            </a:r>
          </a:p>
          <a:p>
            <a:endParaRPr lang="en-US" sz="2000" dirty="0">
              <a:solidFill>
                <a:srgbClr val="7030A0"/>
              </a:solidFill>
            </a:endParaRPr>
          </a:p>
          <a:p>
            <a:r>
              <a:rPr lang="en-US" sz="2000" dirty="0">
                <a:solidFill>
                  <a:srgbClr val="7030A0"/>
                </a:solidFill>
              </a:rPr>
              <a:t>Temperature (heaters)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rgbClr val="7030A0"/>
                </a:solidFill>
              </a:rPr>
              <a:t>Ambient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rgbClr val="7030A0"/>
                </a:solidFill>
              </a:rPr>
              <a:t>Ambient + 1°C</a:t>
            </a:r>
          </a:p>
          <a:p>
            <a:endParaRPr lang="en-US" sz="2000" dirty="0">
              <a:solidFill>
                <a:srgbClr val="7030A0"/>
              </a:solidFill>
            </a:endParaRPr>
          </a:p>
          <a:p>
            <a:r>
              <a:rPr lang="en-US" sz="2000" dirty="0">
                <a:solidFill>
                  <a:srgbClr val="7030A0"/>
                </a:solidFill>
              </a:rPr>
              <a:t>Precipitation (sprinklers)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rgbClr val="7030A0"/>
                </a:solidFill>
              </a:rPr>
              <a:t>Ambient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rgbClr val="7030A0"/>
                </a:solidFill>
              </a:rPr>
              <a:t>150% Ambient</a:t>
            </a:r>
          </a:p>
          <a:p>
            <a:endParaRPr lang="en-US" sz="2000" dirty="0">
              <a:solidFill>
                <a:srgbClr val="7030A0"/>
              </a:solidFill>
            </a:endParaRPr>
          </a:p>
          <a:p>
            <a:r>
              <a:rPr lang="en-US" sz="2000" dirty="0">
                <a:solidFill>
                  <a:srgbClr val="7030A0"/>
                </a:solidFill>
              </a:rPr>
              <a:t>Nitrogen (fertilizer)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rgbClr val="7030A0"/>
                </a:solidFill>
              </a:rPr>
              <a:t>None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rgbClr val="7030A0"/>
                </a:solidFill>
              </a:rPr>
              <a:t>+5 g m</a:t>
            </a:r>
            <a:r>
              <a:rPr lang="en-US" sz="2000" baseline="30000" dirty="0">
                <a:solidFill>
                  <a:srgbClr val="7030A0"/>
                </a:solidFill>
              </a:rPr>
              <a:t>-2</a:t>
            </a:r>
            <a:r>
              <a:rPr lang="en-US" sz="2000" dirty="0">
                <a:solidFill>
                  <a:srgbClr val="7030A0"/>
                </a:solidFill>
              </a:rPr>
              <a:t> yr</a:t>
            </a:r>
            <a:r>
              <a:rPr lang="en-US" sz="2000" baseline="30000" dirty="0">
                <a:solidFill>
                  <a:srgbClr val="7030A0"/>
                </a:solidFill>
              </a:rPr>
              <a:t>-1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4628CA-7D65-B24A-B629-10E89DC0F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788" y="1826617"/>
            <a:ext cx="6254087" cy="41693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674A15-06D3-A74C-A580-47D095879111}"/>
              </a:ext>
            </a:extLst>
          </p:cNvPr>
          <p:cNvSpPr txBox="1"/>
          <p:nvPr/>
        </p:nvSpPr>
        <p:spPr>
          <a:xfrm>
            <a:off x="1501253" y="6265802"/>
            <a:ext cx="5167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*Treatments included all combinations*</a:t>
            </a:r>
          </a:p>
        </p:txBody>
      </p:sp>
    </p:spTree>
    <p:extLst>
      <p:ext uri="{BB962C8B-B14F-4D97-AF65-F5344CB8AC3E}">
        <p14:creationId xmlns:p14="http://schemas.microsoft.com/office/powerpoint/2010/main" val="209391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1064B3-1F64-0B45-870B-D9CE537266F1}"/>
              </a:ext>
            </a:extLst>
          </p:cNvPr>
          <p:cNvSpPr txBox="1"/>
          <p:nvPr/>
        </p:nvSpPr>
        <p:spPr>
          <a:xfrm>
            <a:off x="573206" y="477672"/>
            <a:ext cx="79868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The Jasper Ridge GCE: measurements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2B6834-532C-4947-B6D1-3EFA3FAF7E92}"/>
              </a:ext>
            </a:extLst>
          </p:cNvPr>
          <p:cNvSpPr txBox="1"/>
          <p:nvPr/>
        </p:nvSpPr>
        <p:spPr>
          <a:xfrm>
            <a:off x="7877483" y="2648642"/>
            <a:ext cx="40916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7030A0"/>
                </a:solidFill>
              </a:rPr>
              <a:t>Root and shoot biomass</a:t>
            </a:r>
            <a:endParaRPr lang="en-US" sz="2800" baseline="30000" dirty="0">
              <a:solidFill>
                <a:srgbClr val="7030A0"/>
              </a:solidFill>
            </a:endParaRP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7030A0"/>
                </a:solidFill>
              </a:rPr>
              <a:t>Plant </a:t>
            </a:r>
            <a:r>
              <a:rPr lang="en-US" sz="2800">
                <a:solidFill>
                  <a:srgbClr val="7030A0"/>
                </a:solidFill>
              </a:rPr>
              <a:t>community diversity</a:t>
            </a:r>
            <a:endParaRPr lang="en-US" sz="2800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6D49E9-62E4-A945-B3B1-F4CC320F1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60" y="1633954"/>
            <a:ext cx="5127009" cy="38452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9BCCF2-C78C-8C49-B755-16405A1B5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705" y="2484869"/>
            <a:ext cx="3157019" cy="420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81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68E7A-F1BE-0E42-BB7C-67E041F6B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Assignment: develop a hypothesis for how you would expect the treatments to affect the measured variables.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73FBA-8B4F-B54F-B44C-F8BB4F314C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07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943ED7-1142-8F43-A94A-83137F09D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56" y="0"/>
            <a:ext cx="317891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E21503-243B-A441-9C5E-DA31D3520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00" y="1390650"/>
            <a:ext cx="5359400" cy="3975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06E7EA-3395-F840-AE30-25A4E8BBA558}"/>
              </a:ext>
            </a:extLst>
          </p:cNvPr>
          <p:cNvSpPr txBox="1"/>
          <p:nvPr/>
        </p:nvSpPr>
        <p:spPr>
          <a:xfrm>
            <a:off x="10260702" y="6488668"/>
            <a:ext cx="193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Dukes et al. (2005)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B9997-ECFB-DE43-9496-F5F3B6936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493" y="0"/>
            <a:ext cx="3568700" cy="675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FB1968-64DA-AE44-B483-A5128262622C}"/>
              </a:ext>
            </a:extLst>
          </p:cNvPr>
          <p:cNvSpPr txBox="1"/>
          <p:nvPr/>
        </p:nvSpPr>
        <p:spPr>
          <a:xfrm>
            <a:off x="10284105" y="0"/>
            <a:ext cx="19078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Biomass</a:t>
            </a:r>
          </a:p>
        </p:txBody>
      </p:sp>
    </p:spTree>
    <p:extLst>
      <p:ext uri="{BB962C8B-B14F-4D97-AF65-F5344CB8AC3E}">
        <p14:creationId xmlns:p14="http://schemas.microsoft.com/office/powerpoint/2010/main" val="3248574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691824-926B-E445-AFD1-A605310FB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69" y="1937982"/>
            <a:ext cx="4917471" cy="34522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131EFF-A3CC-7045-B4F0-1DB0E66DD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428" y="750626"/>
            <a:ext cx="6365571" cy="6107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11CC63-8158-824F-8FBA-F273BED0F9F9}"/>
              </a:ext>
            </a:extLst>
          </p:cNvPr>
          <p:cNvSpPr txBox="1"/>
          <p:nvPr/>
        </p:nvSpPr>
        <p:spPr>
          <a:xfrm>
            <a:off x="0" y="6488667"/>
            <a:ext cx="2141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Zavaleta</a:t>
            </a:r>
            <a:r>
              <a:rPr lang="en-US" dirty="0"/>
              <a:t> et al. (2003)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685BA-4027-814D-9976-BF3AB28A0950}"/>
              </a:ext>
            </a:extLst>
          </p:cNvPr>
          <p:cNvSpPr txBox="1"/>
          <p:nvPr/>
        </p:nvSpPr>
        <p:spPr>
          <a:xfrm>
            <a:off x="0" y="0"/>
            <a:ext cx="19918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Diversity</a:t>
            </a:r>
          </a:p>
        </p:txBody>
      </p:sp>
    </p:spTree>
    <p:extLst>
      <p:ext uri="{BB962C8B-B14F-4D97-AF65-F5344CB8AC3E}">
        <p14:creationId xmlns:p14="http://schemas.microsoft.com/office/powerpoint/2010/main" val="1162048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110</Words>
  <Application>Microsoft Macintosh PowerPoint</Application>
  <PresentationFormat>Widescreen</PresentationFormat>
  <Paragraphs>29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Assignment: develop a hypothesis for how you would expect the treatments to affect the measured variables.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9</cp:revision>
  <dcterms:created xsi:type="dcterms:W3CDTF">2019-02-26T14:39:11Z</dcterms:created>
  <dcterms:modified xsi:type="dcterms:W3CDTF">2019-03-03T20:14:58Z</dcterms:modified>
</cp:coreProperties>
</file>